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AA4857-22A5-45AD-99AA-8DB581BF7EE5}" type="datetimeFigureOut">
              <a:rPr lang="en-US" smtClean="0"/>
              <a:t>4/11/2020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2D84AA-4D69-497C-B3FD-9C512470C9C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Chalukyan</a:t>
            </a:r>
            <a:r>
              <a:rPr lang="en-US" dirty="0" smtClean="0"/>
              <a:t> Architecture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Saumya</a:t>
            </a:r>
            <a:r>
              <a:rPr lang="en-US" dirty="0" smtClean="0"/>
              <a:t> Bose</a:t>
            </a:r>
          </a:p>
          <a:p>
            <a:r>
              <a:rPr lang="en-US" dirty="0" smtClean="0"/>
              <a:t>Department of History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ukyan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</TotalTime>
  <Words>7</Words>
  <Application>Microsoft Office PowerPoint</Application>
  <PresentationFormat>On-screen Show (4:3)</PresentationFormat>
  <Paragraphs>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Chalukyan Architecture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Chalukyan Architecture</dc:title>
  <dc:creator>TATAI</dc:creator>
  <cp:lastModifiedBy>TATAI</cp:lastModifiedBy>
  <cp:revision>6</cp:revision>
  <dcterms:created xsi:type="dcterms:W3CDTF">2020-04-11T06:38:17Z</dcterms:created>
  <dcterms:modified xsi:type="dcterms:W3CDTF">2020-04-11T07:10:59Z</dcterms:modified>
</cp:coreProperties>
</file>